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CA0B-D045-EF62-04BA-E54196A5D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5BC2A-E518-A3B8-7D70-C66E169E3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578A2-DD93-DD75-8245-F9F8155C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6CA03-080B-9066-F98B-BF395C89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71889-DEA6-92A9-A4AA-C3CBDF61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84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CB9A-0BDA-C6FF-4F9D-6A39B4A9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51FBB-CC0A-9AD0-B985-695E839E3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D95C-0971-DCA5-6355-D23A8C8D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5C3A0-8772-8FE2-BE78-7A242D8F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37885-2503-C12A-313E-4C70BDC5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2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B7B89-793C-C33B-78E9-945E249FC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4BA278-9C34-0C93-1782-4F477789F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CCCEA-9ED3-960F-6143-5A2F989D4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8687-4846-2E11-6B80-DC2E67D4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8A714-7DAB-CF83-8137-821E13E1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00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879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107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947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17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340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661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734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11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652B-9A3F-5DB3-39D4-286C9B61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54E6-9893-6CB5-BE5D-A33676AF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FA7B-9D78-50E5-BB18-B770D0B8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4FC38-CD47-246A-6635-41D10277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700A0-FC83-BB48-C9E2-DBA488BC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394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577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22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7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0223-3BE6-6A3C-E31D-43959650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AED8B-80F8-83D7-A8E8-FBB17D63E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835A6-0F02-16BD-F58D-5C3B1D9DE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8C602-E223-7202-6551-EFAB764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0965-2454-4857-6AE7-154086B8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58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A5E0-5485-1EAB-F0AB-7655A514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9966-9D7D-E6B8-277F-6526B8644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6997D-6FCC-6787-03A5-E8E5E5EE4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694EB-DE53-B170-AEFC-160F3E82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A18A2-F76B-2F6C-1410-B50D0708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4EEC8-E6B5-3821-7BA0-C1B1731C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27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2AD0-D559-1903-38CD-F353B211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2399-5927-4B21-B974-AC6052956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20606-A86D-793E-A34C-1AD8226F7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98626-10AC-B1B9-05FC-DBB923521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FA0B0-7C89-CE68-91A6-96F3A56CB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D95B3-4399-00C0-83D2-9D6CEBF8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51877-1B69-73A3-6670-9B716C89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4E95B3-3DA4-654D-B344-E2AB135C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5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755A-C557-63A0-0473-FB6F69FC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C27E0-F9E2-F5A9-2F3F-44A2E74D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CE86C-A3C8-F291-754A-F36E6F11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FE4A4-B402-AFCD-7089-6870FC8E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58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1F6B3-879A-ED0A-73CA-354D04FDA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3FDEC-4C8F-5CFA-BF1A-10BC2D5E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75B64-1D4A-79B8-6CAD-818B5D5D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80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8EB6-996A-4E1B-B125-313015B4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0676-3E75-065A-BAFB-8693735C6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A4F57-EED3-4C68-2109-3039B9AA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95CD2-4013-C54E-6A20-AC5B0F2F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3E7D6-3E47-A962-3B8E-CC0707639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B88E3-6E31-6F96-EA6F-41B30591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95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42F7-2A83-1F57-834C-423DEDFEF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59F44-2F98-1E94-67CC-5B1CF2360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3887E-9400-FBF0-8F47-6FF03A228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939B6-003B-8197-CA3F-00F95C2E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E035F-4B34-57CE-DEC4-61B847E6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E16C3-AD98-D7E0-3328-1DDCF16D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42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E369C-31A2-5305-B112-0A090546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3FD91-C896-F982-3B0C-1F1F2BB43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ADF9-F3EA-5BAB-51B1-EEEB3DD6F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0BF79-F54E-4695-89D9-CCB66561FCE8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BACF7-420C-70EC-4DDC-555790666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6E550-9985-F536-D59E-D786CBC1D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6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9B402-F8CC-06E2-8BB3-F93A57F76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1" r="21779" b="25674"/>
          <a:stretch/>
        </p:blipFill>
        <p:spPr>
          <a:xfrm>
            <a:off x="239949" y="184826"/>
            <a:ext cx="6948791" cy="35675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46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2E24B-55B2-C546-4100-1300B60FC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3" t="38156" r="7594" b="16596"/>
          <a:stretch/>
        </p:blipFill>
        <p:spPr>
          <a:xfrm>
            <a:off x="204280" y="155643"/>
            <a:ext cx="9114817" cy="37087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405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A28D4-EBE9-FE16-B74F-5FF25C5EC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74" t="26242" r="7417" b="16454"/>
          <a:stretch/>
        </p:blipFill>
        <p:spPr>
          <a:xfrm>
            <a:off x="184826" y="175097"/>
            <a:ext cx="5710136" cy="40330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696403-1CF0-7C99-D614-43301443047A}"/>
              </a:ext>
            </a:extLst>
          </p:cNvPr>
          <p:cNvSpPr/>
          <p:nvPr/>
        </p:nvSpPr>
        <p:spPr>
          <a:xfrm>
            <a:off x="749030" y="2597285"/>
            <a:ext cx="583659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A29EF-A7A1-2686-17E2-BFA002348E70}"/>
              </a:ext>
            </a:extLst>
          </p:cNvPr>
          <p:cNvSpPr/>
          <p:nvPr/>
        </p:nvSpPr>
        <p:spPr>
          <a:xfrm>
            <a:off x="2010382" y="3916300"/>
            <a:ext cx="2182239" cy="208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08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D7A83-D122-9B75-97B3-0EE6A56A6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2" t="26525" r="21248" b="35745"/>
          <a:stretch/>
        </p:blipFill>
        <p:spPr>
          <a:xfrm>
            <a:off x="204280" y="204280"/>
            <a:ext cx="5031045" cy="3224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052705-A168-110A-A432-9E0D74A03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94" t="18582" r="1477" b="10638"/>
          <a:stretch/>
        </p:blipFill>
        <p:spPr>
          <a:xfrm>
            <a:off x="5408577" y="204280"/>
            <a:ext cx="5341013" cy="54280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23B8A0-412E-D953-027D-EC856087F8DB}"/>
              </a:ext>
            </a:extLst>
          </p:cNvPr>
          <p:cNvSpPr/>
          <p:nvPr/>
        </p:nvSpPr>
        <p:spPr>
          <a:xfrm>
            <a:off x="1845010" y="2765542"/>
            <a:ext cx="2182239" cy="259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BC506F-2195-229F-1773-1409BEB30E00}"/>
              </a:ext>
            </a:extLst>
          </p:cNvPr>
          <p:cNvSpPr/>
          <p:nvPr/>
        </p:nvSpPr>
        <p:spPr>
          <a:xfrm>
            <a:off x="872246" y="1974715"/>
            <a:ext cx="752274" cy="348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5ECA2-45F8-853E-91D9-C81C3ED67C6D}"/>
              </a:ext>
            </a:extLst>
          </p:cNvPr>
          <p:cNvSpPr/>
          <p:nvPr/>
        </p:nvSpPr>
        <p:spPr>
          <a:xfrm>
            <a:off x="5502611" y="569985"/>
            <a:ext cx="3242555" cy="256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977337-B2A7-0B4F-855B-74FE2FE105F6}"/>
              </a:ext>
            </a:extLst>
          </p:cNvPr>
          <p:cNvSpPr/>
          <p:nvPr/>
        </p:nvSpPr>
        <p:spPr>
          <a:xfrm>
            <a:off x="5619345" y="4412410"/>
            <a:ext cx="1627762" cy="393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3F41C-9C72-29C6-1BD5-B238F8D6310A}"/>
              </a:ext>
            </a:extLst>
          </p:cNvPr>
          <p:cNvSpPr/>
          <p:nvPr/>
        </p:nvSpPr>
        <p:spPr>
          <a:xfrm>
            <a:off x="194552" y="194552"/>
            <a:ext cx="10564766" cy="5437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60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FC03E-A69C-4BF2-EE28-AB2AAB613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73" t="26099" r="21247" b="34185"/>
          <a:stretch/>
        </p:blipFill>
        <p:spPr>
          <a:xfrm>
            <a:off x="165369" y="214008"/>
            <a:ext cx="4630367" cy="31165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D4E9DC-4820-0CF3-474D-C27BFC1C89D6}"/>
              </a:ext>
            </a:extLst>
          </p:cNvPr>
          <p:cNvSpPr/>
          <p:nvPr/>
        </p:nvSpPr>
        <p:spPr>
          <a:xfrm>
            <a:off x="1699093" y="2969824"/>
            <a:ext cx="1909869" cy="259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2BAE2-BF77-523F-0196-3CBAA944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15" r="60520" b="13475"/>
          <a:stretch/>
        </p:blipFill>
        <p:spPr>
          <a:xfrm>
            <a:off x="165369" y="3848306"/>
            <a:ext cx="3631666" cy="1190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BCF73-7270-D2E5-19A8-2B312093F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28" t="18581" r="1388" b="10780"/>
          <a:stretch/>
        </p:blipFill>
        <p:spPr>
          <a:xfrm>
            <a:off x="4901122" y="214008"/>
            <a:ext cx="4815192" cy="48443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858758-2E9B-F0E3-9F50-2CEA894CD4F6}"/>
              </a:ext>
            </a:extLst>
          </p:cNvPr>
          <p:cNvSpPr/>
          <p:nvPr/>
        </p:nvSpPr>
        <p:spPr>
          <a:xfrm>
            <a:off x="155641" y="204280"/>
            <a:ext cx="9570401" cy="48443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2B27D-466C-3297-210B-7CA051DF3CC6}"/>
              </a:ext>
            </a:extLst>
          </p:cNvPr>
          <p:cNvSpPr/>
          <p:nvPr/>
        </p:nvSpPr>
        <p:spPr>
          <a:xfrm>
            <a:off x="4993528" y="544394"/>
            <a:ext cx="2136846" cy="8077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88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5CCEA-4DBD-35FE-E2E0-B79FC23C0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6525" r="6796" b="30497"/>
          <a:stretch/>
        </p:blipFill>
        <p:spPr>
          <a:xfrm>
            <a:off x="145914" y="155643"/>
            <a:ext cx="5661499" cy="29474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6CD54-B73E-4F3B-9982-B8806F191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93" t="18439" r="1301" b="10922"/>
          <a:stretch/>
        </p:blipFill>
        <p:spPr>
          <a:xfrm>
            <a:off x="5933870" y="155642"/>
            <a:ext cx="5077840" cy="51293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FDECFD-9044-0BC4-DD4F-9A2614C41FFE}"/>
              </a:ext>
            </a:extLst>
          </p:cNvPr>
          <p:cNvSpPr/>
          <p:nvPr/>
        </p:nvSpPr>
        <p:spPr>
          <a:xfrm>
            <a:off x="1504539" y="2794725"/>
            <a:ext cx="1705590" cy="2305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5DBCB8-79D0-6099-6795-1B5C1EBFF331}"/>
              </a:ext>
            </a:extLst>
          </p:cNvPr>
          <p:cNvSpPr/>
          <p:nvPr/>
        </p:nvSpPr>
        <p:spPr>
          <a:xfrm>
            <a:off x="6005202" y="515210"/>
            <a:ext cx="2389768" cy="243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FB483-E264-15D5-739F-A6F9E9586024}"/>
              </a:ext>
            </a:extLst>
          </p:cNvPr>
          <p:cNvSpPr/>
          <p:nvPr/>
        </p:nvSpPr>
        <p:spPr>
          <a:xfrm>
            <a:off x="6096000" y="4153355"/>
            <a:ext cx="1170562" cy="3310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E64664-784D-34D9-7581-84D5CB9CD2E5}"/>
              </a:ext>
            </a:extLst>
          </p:cNvPr>
          <p:cNvSpPr/>
          <p:nvPr/>
        </p:nvSpPr>
        <p:spPr>
          <a:xfrm>
            <a:off x="136185" y="145912"/>
            <a:ext cx="10885253" cy="51390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75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08E08-C617-0011-8F59-62021C87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4" t="26525" r="2363" b="11348"/>
          <a:stretch/>
        </p:blipFill>
        <p:spPr>
          <a:xfrm>
            <a:off x="194553" y="165370"/>
            <a:ext cx="6412794" cy="44163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BFF810-7039-DAEC-F0E2-7E9C75186B56}"/>
              </a:ext>
            </a:extLst>
          </p:cNvPr>
          <p:cNvSpPr/>
          <p:nvPr/>
        </p:nvSpPr>
        <p:spPr>
          <a:xfrm>
            <a:off x="843059" y="1653703"/>
            <a:ext cx="518813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3FC47-2AA3-A318-A10E-AEEDEC9193B7}"/>
              </a:ext>
            </a:extLst>
          </p:cNvPr>
          <p:cNvSpPr/>
          <p:nvPr/>
        </p:nvSpPr>
        <p:spPr>
          <a:xfrm>
            <a:off x="2856683" y="2746087"/>
            <a:ext cx="1131657" cy="250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66A17-CAA6-756D-632B-EACAFCAA0F4B}"/>
              </a:ext>
            </a:extLst>
          </p:cNvPr>
          <p:cNvSpPr/>
          <p:nvPr/>
        </p:nvSpPr>
        <p:spPr>
          <a:xfrm>
            <a:off x="4380681" y="3125467"/>
            <a:ext cx="2166033" cy="1819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52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</cp:revision>
  <dcterms:created xsi:type="dcterms:W3CDTF">2023-02-23T08:22:33Z</dcterms:created>
  <dcterms:modified xsi:type="dcterms:W3CDTF">2023-02-23T08:22:52Z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2023-02-23T08:22:34Z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1788b051-2bcd-4b78-bdfb-23e9fec35cac</vt:lpwstr>
  </property>
  <property fmtid="{D5CDD505-2E9C-101B-9397-08002B2CF9AE}" pid="8" name="MSIP_Label_19540963-e559-4020-8a90-fe8a502c2801_ContentBits">
    <vt:lpwstr>0</vt:lpwstr>
  </property>
</Properties>
</file>